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709" y="1149926"/>
            <a:ext cx="6650182" cy="3629891"/>
          </a:xfrm>
        </p:spPr>
        <p:txBody>
          <a:bodyPr>
            <a:normAutofit/>
          </a:bodyPr>
          <a:lstStyle/>
          <a:p>
            <a:endParaRPr lang="ru-RU" sz="26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" y="0"/>
            <a:ext cx="5470303" cy="35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8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7880"/>
            <a:ext cx="10515600" cy="5060083"/>
          </a:xfrm>
        </p:spPr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дошкольного образования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(далее – ДОУ) это локальный акт, который определяет содержание и организацию образовательной деятельности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в первой второй группе раннего возраста, младшей, средней, разновозрастной старшей подготовительной к школе группах общеразвивающей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для детей (</a:t>
            </a:r>
            <a:r>
              <a:rPr lang="ru-RU" sz="2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7 лет).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цель, задачи, планируемые результаты, содержание и организацию образовательной деятельности на уровне дошкольного образования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второй группе раннего возраста, младшей, средней, разновозрастной старшей подготовительной к школе группах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направленности, включает обязательную часть и часть, формируемую участниками образовательных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 Содержание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формах, специфичных для детей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возрастных групп. </a:t>
            </a:r>
            <a:endParaRPr lang="ru-RU" sz="2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детей, на которых ориентирована группа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10999"/>
              </p:ext>
            </p:extLst>
          </p:nvPr>
        </p:nvGraphicFramePr>
        <p:xfrm>
          <a:off x="1502351" y="1538288"/>
          <a:ext cx="9705975" cy="46957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34911">
                  <a:extLst>
                    <a:ext uri="{9D8B030D-6E8A-4147-A177-3AD203B41FA5}">
                      <a16:colId xmlns:a16="http://schemas.microsoft.com/office/drawing/2014/main" val="2170688137"/>
                    </a:ext>
                  </a:extLst>
                </a:gridCol>
                <a:gridCol w="1355588">
                  <a:extLst>
                    <a:ext uri="{9D8B030D-6E8A-4147-A177-3AD203B41FA5}">
                      <a16:colId xmlns:a16="http://schemas.microsoft.com/office/drawing/2014/main" val="4265514023"/>
                    </a:ext>
                  </a:extLst>
                </a:gridCol>
                <a:gridCol w="1178715">
                  <a:extLst>
                    <a:ext uri="{9D8B030D-6E8A-4147-A177-3AD203B41FA5}">
                      <a16:colId xmlns:a16="http://schemas.microsoft.com/office/drawing/2014/main" val="1907343073"/>
                    </a:ext>
                  </a:extLst>
                </a:gridCol>
                <a:gridCol w="863526">
                  <a:extLst>
                    <a:ext uri="{9D8B030D-6E8A-4147-A177-3AD203B41FA5}">
                      <a16:colId xmlns:a16="http://schemas.microsoft.com/office/drawing/2014/main" val="1246951890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666508568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1090678056"/>
                    </a:ext>
                  </a:extLst>
                </a:gridCol>
                <a:gridCol w="1482435">
                  <a:extLst>
                    <a:ext uri="{9D8B030D-6E8A-4147-A177-3AD203B41FA5}">
                      <a16:colId xmlns:a16="http://schemas.microsoft.com/office/drawing/2014/main" val="2390766383"/>
                    </a:ext>
                  </a:extLst>
                </a:gridCol>
              </a:tblGrid>
              <a:tr h="7701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групп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детей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Предельная наполняемость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75056"/>
                  </a:ext>
                </a:extLst>
              </a:tr>
              <a:tr h="36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девочек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мальчиков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708709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 вторая группа раннего возраста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лет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33091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3 до 4 лет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3851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группа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4 до 5 лет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29442"/>
                  </a:ext>
                </a:extLst>
              </a:tr>
              <a:tr h="1314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Разновозрастная старшая подготовительная к школе группа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5 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0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600"/>
            <a:ext cx="9351818" cy="3823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спроектирована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ФГОС дошкольного образования и с учетом Федеральной образовательной программы дошкольного образования (далее – Федеральная программа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Обязательная часть: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– утверждена Приказом Министерства просвещения Российской федерации № 1028 от 25 ноября 2022г.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263237"/>
            <a:ext cx="11208328" cy="12694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с учётом особенностей ДОУ, региона, образовательных потребностей и запросов родителей воспитанников и следующих программ: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представлена следующими парциальными программами: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476" y="3011724"/>
            <a:ext cx="2945125" cy="220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28" y="1775473"/>
            <a:ext cx="2795805" cy="2096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89282" y="1532696"/>
            <a:ext cx="64732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музыкального воспитания  «Ладушки», под редакцией И.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И.М.,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Программа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«Краеведение для дошколят» (для детей 4-7 лет), коллектив педагогов МБДОУ ДСКВ № 15 г. Ейска МО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ДОУ по духовно – нравственному воспитанию «Православные праздники, как средство приобщения детей к истокам национальной культуры», Е.О. Данилова, Т.В. Довженко, МБДОУ ДС КВ № 18 г.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Региональная образовательная программа «Все про то, как мы живем» Романычева Н. В., Головач Л.В.,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Илюхина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Ю.В.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Краснодар, 2022.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9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заимодействия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с семьями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05581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26.1 ФОП ДО, главными целями взаимодействия педагогического коллектива МБДОУ с семьями обучающихся дошкольного возраста являются: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подходов к воспитанию и обучению детей в условиях МБДОУ и семьи; повышение воспитательного потенциала семьи.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26.3 ФОП ДО, достижение этих целей осуществляется через решение основных задач: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МБДОУ;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способствование развитию ответственного и осознанного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базовой основы благополучия семьи;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родителей (законных представителей) в 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2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6" y="166254"/>
            <a:ext cx="9400309" cy="94254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семьями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796" y="1108796"/>
            <a:ext cx="11268840" cy="48763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26.4 ФОП ДО, построение взаимодействия с родителями (законными представителями) придерживается следующих принципов:</a:t>
            </a: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приоритет 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</a:t>
            </a: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открытость: для родителей (законных представителей) доступна актуальная информация об особенностях пребывания ребёнка в группе; каждому из родителей (законных представителей) предоставлен свободный доступ в ДОО; между педагогами и родителями (законными представителями) обеспечен обмен информацией об особенностях развития ребёнка в МБДОУ и семье;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взаимное доверие, уважение и доброжелательность во взаимоотношениях педагогов и родителей (законных представителей): при взаимодействии педагоги придерживаются этики и культурных правил общения, проявляют позитивный настрой на общение и сотрудничество с родителями (законными представителями); этично и разумно используют полученную информацию как со стороны педагогов, так и со стороны родителей (законных представителей) в интересах детей;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 к каждой семье: при взаимодействии учитываются особенности семейного воспитания, потребности родителей (законных представителей) в отношении образования ребёнка, отношение к педагогу и ДОО, проводимым мероприятиям; обеспечена возможность включения родителей (законных представителей) в совместное решение образовательных задач;</a:t>
            </a:r>
          </a:p>
          <a:p>
            <a:pPr marL="0" indent="0">
              <a:buNone/>
            </a:pPr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планировании и осуществлении взаимодействия учитываются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детей.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7" y="-41780"/>
            <a:ext cx="8667851" cy="9979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95444"/>
              </p:ext>
            </p:extLst>
          </p:nvPr>
        </p:nvGraphicFramePr>
        <p:xfrm>
          <a:off x="678872" y="1098265"/>
          <a:ext cx="108204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725">
                  <a:extLst>
                    <a:ext uri="{9D8B030D-6E8A-4147-A177-3AD203B41FA5}">
                      <a16:colId xmlns:a16="http://schemas.microsoft.com/office/drawing/2014/main" val="2915855829"/>
                    </a:ext>
                  </a:extLst>
                </a:gridCol>
                <a:gridCol w="2763855">
                  <a:extLst>
                    <a:ext uri="{9D8B030D-6E8A-4147-A177-3AD203B41FA5}">
                      <a16:colId xmlns:a16="http://schemas.microsoft.com/office/drawing/2014/main" val="1326321096"/>
                    </a:ext>
                  </a:extLst>
                </a:gridCol>
                <a:gridCol w="5180820">
                  <a:extLst>
                    <a:ext uri="{9D8B030D-6E8A-4147-A177-3AD203B41FA5}">
                      <a16:colId xmlns:a16="http://schemas.microsoft.com/office/drawing/2014/main" val="3915754946"/>
                    </a:ext>
                  </a:extLst>
                </a:gridCol>
              </a:tblGrid>
              <a:tr h="6248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-аналитическое направление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Просветительское и консультационное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extLst>
                  <a:ext uri="{0D108BD9-81ED-4DB2-BD59-A6C34878D82A}">
                    <a16:rowId xmlns:a16="http://schemas.microsoft.com/office/drawing/2014/main" val="2829498309"/>
                  </a:ext>
                </a:extLst>
              </a:tr>
              <a:tr h="703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опросы, социологические срезы,  «почтовый ящик», педагогические беседы с родителями (законными представителями); дни (недели) открытых дверей, открытые просмотры занятий и других видов деятельности детей.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 родительские собрания, круглые столы, семинары- практикумы, тренинги и ролевые игры, консультации, педагогические гостиные, родительские клубы и другое; информационные проспекты, стенды, ширмы, папки- передвижки для родителей (законных представителей); журналы и газеты, издаваемые МБДОУ для родителей (законных представителей), педагогические библиотеки для родителей (законных представителей); сайты МБДОУ и социальные группы в сети Интернет;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медиарепортажи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интервью; фотографии, выставки детских работ, совместных работ родителей (законных представителей) и детей, участие в конкурсах.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Досуговая форма - совместные праздники и вечера, семейные спортивные и тематические мероприятия, тематические досуги, знакомство с семейными традициями.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extLst>
                  <a:ext uri="{0D108BD9-81ED-4DB2-BD59-A6C34878D82A}">
                    <a16:rowId xmlns:a16="http://schemas.microsoft.com/office/drawing/2014/main" val="281631313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родителей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41737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31783"/>
                  </a:ext>
                </a:extLst>
              </a:tr>
              <a:tr h="9728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и установления партнёрских отношений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4731"/>
                  </a:ext>
                </a:extLst>
              </a:tr>
              <a:tr h="10327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родителей в образовательный процесс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2361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51907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90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420</Words>
  <Application>Microsoft Office PowerPoint</Application>
  <PresentationFormat>Широкоэкранный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Возрастная категория детей, на которых ориентирована группа </vt:lpstr>
      <vt:lpstr>Используемые программы  </vt:lpstr>
      <vt:lpstr> Программа с учётом особенностей ДОУ, региона, образовательных потребностей и запросов родителей воспитанников и следующих программ:  Часть Программы, формируемая участниками образовательных отношений, представлена следующими парциальными программами: </vt:lpstr>
      <vt:lpstr>Взаимодействия педагогического коллектива с семьями воспитанников </vt:lpstr>
      <vt:lpstr>Презентация PowerPoint</vt:lpstr>
      <vt:lpstr>Принципы взаимодействия с семьями</vt:lpstr>
      <vt:lpstr>Формы взаимодействия с семьями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dou4@eysk.edu.ru</dc:creator>
  <cp:lastModifiedBy>dou4@eysk.edu.ru</cp:lastModifiedBy>
  <cp:revision>41</cp:revision>
  <dcterms:created xsi:type="dcterms:W3CDTF">2022-08-26T07:04:51Z</dcterms:created>
  <dcterms:modified xsi:type="dcterms:W3CDTF">2025-03-24T06:21:24Z</dcterms:modified>
</cp:coreProperties>
</file>